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6FAE52C-9EB2-4BF1-9CB9-543664EC99AF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39CE58-7FE4-4F7C-8218-99403BD659D3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3365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0771BCA-DF05-498C-B38F-DD24B725F4E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4968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CDE254-8037-44A6-B614-BED36BDE84D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5994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55FCB50-A54B-42AE-BE78-16748550C1D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4454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4496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07B88B-064E-4529-979C-E1C00878655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1418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F30A24B-94BC-43F5-A7D2-098237B448C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5102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9BAE841-2E5B-4730-ABBC-9E1A7A1D198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90334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C30F8D-3BA2-4750-AC07-9D4C43072B1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2682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0656375-92E1-42AE-8119-2DDB9D21320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6163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A075F70-1E71-43AC-8466-2916B852C7D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4787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8FABEBA-4E18-45D4-B0F4-256493C8BAD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91186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I know not why God’s wondrous grace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to me he has made known,</a:t>
            </a:r>
            <a:endParaRPr lang="en-NZ" dirty="0"/>
          </a:p>
          <a:p>
            <a:r>
              <a:rPr lang="en-GB" dirty="0"/>
              <a:t>	nor why, unworthy, Christ in love</a:t>
            </a:r>
            <a:endParaRPr lang="en-NZ" dirty="0"/>
          </a:p>
          <a:p>
            <a:r>
              <a:rPr lang="en-GB" dirty="0"/>
              <a:t>		redeemed me for his own.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But “I know whom I have </a:t>
            </a:r>
            <a:r>
              <a:rPr lang="en-GB" i="1" dirty="0" err="1"/>
              <a:t>believèd</a:t>
            </a:r>
            <a:r>
              <a:rPr lang="en-GB" i="1" dirty="0"/>
              <a:t>,</a:t>
            </a:r>
            <a:endParaRPr lang="en-NZ" i="1" dirty="0"/>
          </a:p>
          <a:p>
            <a:r>
              <a:rPr lang="en-GB" i="1" dirty="0"/>
              <a:t>		and am persuaded that he is able</a:t>
            </a:r>
            <a:endParaRPr lang="en-NZ" i="1" dirty="0"/>
          </a:p>
          <a:p>
            <a:r>
              <a:rPr lang="en-GB" i="1" dirty="0"/>
              <a:t>		to keep that which I’ve committed</a:t>
            </a:r>
            <a:endParaRPr lang="en-NZ" i="1" dirty="0"/>
          </a:p>
          <a:p>
            <a:r>
              <a:rPr lang="en-GB" i="1" dirty="0"/>
              <a:t>		unto him against that day</a:t>
            </a:r>
            <a:r>
              <a:rPr lang="en-GB" i="1" dirty="0" smtClean="0"/>
              <a:t>.”</a:t>
            </a:r>
            <a:endParaRPr lang="en-NZ" i="1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438]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know not how the Spirit moves,</a:t>
            </a:r>
            <a:endParaRPr lang="en-NZ" dirty="0"/>
          </a:p>
          <a:p>
            <a:r>
              <a:rPr lang="en-GB" dirty="0"/>
              <a:t>		convincing men of sin,</a:t>
            </a:r>
            <a:endParaRPr lang="en-NZ" dirty="0"/>
          </a:p>
          <a:p>
            <a:r>
              <a:rPr lang="en-GB" dirty="0"/>
              <a:t>	revealing Jesus through the word,</a:t>
            </a:r>
            <a:endParaRPr lang="en-NZ" dirty="0"/>
          </a:p>
          <a:p>
            <a:r>
              <a:rPr lang="en-GB" dirty="0"/>
              <a:t>		creating faith in him.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But “I know whom I have </a:t>
            </a:r>
            <a:r>
              <a:rPr lang="en-GB" i="1" dirty="0" err="1"/>
              <a:t>believèd</a:t>
            </a:r>
            <a:r>
              <a:rPr lang="en-GB" i="1" dirty="0"/>
              <a:t>,</a:t>
            </a:r>
            <a:endParaRPr lang="en-NZ" i="1" dirty="0"/>
          </a:p>
          <a:p>
            <a:r>
              <a:rPr lang="en-GB" i="1" dirty="0"/>
              <a:t>		and am persuaded that he is able</a:t>
            </a:r>
            <a:endParaRPr lang="en-NZ" i="1" dirty="0"/>
          </a:p>
          <a:p>
            <a:r>
              <a:rPr lang="en-GB" i="1" dirty="0"/>
              <a:t>		to keep that which I’ve committed</a:t>
            </a:r>
            <a:endParaRPr lang="en-NZ" i="1" dirty="0"/>
          </a:p>
          <a:p>
            <a:r>
              <a:rPr lang="en-GB" i="1" dirty="0"/>
              <a:t>		unto him against that day</a:t>
            </a:r>
            <a:r>
              <a:rPr lang="en-GB" i="1" dirty="0" smtClean="0"/>
              <a:t>.”</a:t>
            </a:r>
            <a:endParaRPr lang="en-N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know not how this saving faith</a:t>
            </a:r>
            <a:endParaRPr lang="en-NZ" dirty="0"/>
          </a:p>
          <a:p>
            <a:r>
              <a:rPr lang="en-GB" dirty="0"/>
              <a:t>		to me he did impart,</a:t>
            </a:r>
            <a:endParaRPr lang="en-NZ" dirty="0"/>
          </a:p>
          <a:p>
            <a:r>
              <a:rPr lang="en-GB" dirty="0"/>
              <a:t>	nor how believing in his word</a:t>
            </a:r>
            <a:endParaRPr lang="en-NZ" dirty="0"/>
          </a:p>
          <a:p>
            <a:r>
              <a:rPr lang="en-GB" dirty="0"/>
              <a:t>		wrought peace within my heart.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But “I know whom I have </a:t>
            </a:r>
            <a:r>
              <a:rPr lang="en-GB" i="1" dirty="0" err="1"/>
              <a:t>believèd</a:t>
            </a:r>
            <a:r>
              <a:rPr lang="en-GB" i="1" dirty="0"/>
              <a:t>,</a:t>
            </a:r>
            <a:endParaRPr lang="en-NZ" i="1" dirty="0"/>
          </a:p>
          <a:p>
            <a:r>
              <a:rPr lang="en-GB" i="1" dirty="0"/>
              <a:t>		and am persuaded that he is able</a:t>
            </a:r>
            <a:endParaRPr lang="en-NZ" i="1" dirty="0"/>
          </a:p>
          <a:p>
            <a:r>
              <a:rPr lang="en-GB" i="1" dirty="0"/>
              <a:t>		to keep that which I’ve committed</a:t>
            </a:r>
            <a:endParaRPr lang="en-NZ" i="1" dirty="0"/>
          </a:p>
          <a:p>
            <a:r>
              <a:rPr lang="en-GB" i="1" dirty="0"/>
              <a:t>		unto him against that day</a:t>
            </a:r>
            <a:r>
              <a:rPr lang="en-GB" i="1" dirty="0" smtClean="0"/>
              <a:t>.”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1701662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know not what of good or ill</a:t>
            </a:r>
            <a:endParaRPr lang="en-NZ" dirty="0"/>
          </a:p>
          <a:p>
            <a:r>
              <a:rPr lang="en-GB" dirty="0"/>
              <a:t>		may be reserved for me,</a:t>
            </a:r>
            <a:endParaRPr lang="en-NZ" dirty="0"/>
          </a:p>
          <a:p>
            <a:r>
              <a:rPr lang="en-GB" dirty="0"/>
              <a:t>	of weary ways or golden days,</a:t>
            </a:r>
            <a:endParaRPr lang="en-NZ" dirty="0"/>
          </a:p>
          <a:p>
            <a:r>
              <a:rPr lang="en-GB" dirty="0"/>
              <a:t>		before his face I see.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But “I know whom I have </a:t>
            </a:r>
            <a:r>
              <a:rPr lang="en-GB" i="1" dirty="0" err="1"/>
              <a:t>believèd</a:t>
            </a:r>
            <a:r>
              <a:rPr lang="en-GB" i="1" dirty="0"/>
              <a:t>,</a:t>
            </a:r>
            <a:endParaRPr lang="en-NZ" i="1" dirty="0"/>
          </a:p>
          <a:p>
            <a:r>
              <a:rPr lang="en-GB" i="1" dirty="0"/>
              <a:t>		and am persuaded that he is able</a:t>
            </a:r>
            <a:endParaRPr lang="en-NZ" i="1" dirty="0"/>
          </a:p>
          <a:p>
            <a:r>
              <a:rPr lang="en-GB" i="1" dirty="0"/>
              <a:t>		to keep that which I’ve committed</a:t>
            </a:r>
            <a:endParaRPr lang="en-NZ" i="1" dirty="0"/>
          </a:p>
          <a:p>
            <a:r>
              <a:rPr lang="en-GB" i="1" dirty="0"/>
              <a:t>		unto him against that day</a:t>
            </a:r>
            <a:r>
              <a:rPr lang="en-GB" i="1" dirty="0" smtClean="0"/>
              <a:t>.”</a:t>
            </a:r>
            <a:endParaRPr lang="en-NZ" i="1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438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Daniel W. Whittle, 1840–1901</a:t>
            </a:r>
            <a:endParaRPr lang="en-NZ" sz="1000" dirty="0"/>
          </a:p>
          <a:p>
            <a:pPr algn="r"/>
            <a:r>
              <a:rPr lang="en-GB" sz="1000" dirty="0"/>
              <a:t>Tune: James </a:t>
            </a:r>
            <a:r>
              <a:rPr lang="en-GB" sz="1000" dirty="0" err="1"/>
              <a:t>McGranahan</a:t>
            </a:r>
            <a:r>
              <a:rPr lang="en-GB" sz="1000" dirty="0"/>
              <a:t>, 1840–1907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34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2014-03-05T08:02:26Z</dcterms:created>
  <dcterms:modified xsi:type="dcterms:W3CDTF">2014-03-05T08:03:57Z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